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8" r:id="rId4"/>
    <p:sldId id="269" r:id="rId5"/>
    <p:sldId id="270" r:id="rId6"/>
    <p:sldId id="272" r:id="rId7"/>
    <p:sldId id="273" r:id="rId8"/>
    <p:sldId id="271" r:id="rId9"/>
    <p:sldId id="274" r:id="rId10"/>
    <p:sldId id="276" r:id="rId11"/>
    <p:sldId id="275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81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B09F276-678A-40D3-8BF8-91E079F5DBD5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F58AD7E-CE69-4B07-B6FC-0E6F2BFAA44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5A3882B-DD2D-4C10-9CF5-C10C73BC6335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5F4007B-16CA-42C1-9999-49031C1B7880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2B66531-9C9F-4226-BB04-37B8EDABA235}" type="slidenum">
              <a:rPr lang="en-GB" altLang="en-US" smtClean="0">
                <a:cs typeface="Arial" charset="0"/>
              </a:rPr>
              <a:pPr/>
              <a:t>11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897503F-80B4-4DFD-9F19-0214B1AB6763}" type="slidenum">
              <a:rPr lang="en-GB" altLang="en-US" smtClean="0">
                <a:cs typeface="Arial" charset="0"/>
              </a:rPr>
              <a:pPr/>
              <a:t>12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98B307C-FFEE-4F7B-A73E-3411B37DB261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351201F-6AAA-4000-8DEE-41D9BD9FC42B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0866C27-E72D-4E24-A9A6-6D10B73182F0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BEC2ACD-4CD6-4719-A9B3-4499DE513B4E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E111C27-4599-4786-961B-FDB67ECACA81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E7AD9F5-4A7D-4CAA-8B5F-507BEE443B0B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5730E4-FA20-4935-8C88-C915BEC08FD0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7F35FC7-7513-421B-ADDC-18C1D6316F28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E5DC2-B3E6-47FD-87A9-6EE0CA5AF7CF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BCF4E-D0D0-4A78-BD25-D419DD03EA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79B58-F77A-45E6-84DE-645CCFCF89F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92CB6-8AF3-4423-8358-72BC6A2C2C2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E6678-823F-4B82-81D3-4E2EBF25D11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21959-6FA1-4470-93B7-DE099165317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48DFD-DAF0-4BFF-B719-23C964BBB33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5E8AE-7004-4118-BC23-E35B30D4A08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C54FB-6DCF-4BDC-B78C-52815FFB4F5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C6A03-6206-4CBD-860B-CB8CD9F67D9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8CEB4-1F17-4CA5-A08D-1D04D064A95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00F71-D4B2-4E2C-9E56-ED33B106705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85E5F-7C07-4431-88A5-9F0A1B34E52B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35167-06B3-4B8A-B024-C78F98ABCAB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DAF95-401D-455A-B79A-836167BAD6B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3A7AB-4B82-4E22-BED8-1F5B5C8A178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D9492-2F2E-4D5A-BC59-605F7299C3E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3A7C6-96E2-4CB6-85BB-B4A3675CD45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9F7D2-CDED-493E-A0C5-D309C91BB73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56525-9EFA-4847-92B4-C9C565F9C33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61B32-C861-4407-8224-E2693C7E3A0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CB436-E058-4682-A0FF-BD5C63A2445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902053-821F-445F-B955-94BEDB66ED1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CCAC828-470F-4B4B-B134-4C8D6F57EA0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Adverbs of Frequency and Routines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Always</a:t>
            </a: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Never</a:t>
            </a: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7150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Seldom</a:t>
            </a: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Rarely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When do you usually have lunch?</a:t>
            </a:r>
          </a:p>
        </p:txBody>
      </p:sp>
      <p:pic>
        <p:nvPicPr>
          <p:cNvPr id="5" name="Picture 5" descr="C:\Users\Rich\Documents\eslkidsworld.com\clip art\Time\Time (A - C)\12 o'Clock 1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19475" y="3644900"/>
            <a:ext cx="2262188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2291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When do you usually have dinner?</a:t>
            </a:r>
          </a:p>
        </p:txBody>
      </p:sp>
      <p:pic>
        <p:nvPicPr>
          <p:cNvPr id="5" name="Picture 5" descr="C:\Users\Rich\Documents\eslkidsworld.com\clip art\Time\Time (A - C)\09 o'Clock 1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3573463"/>
            <a:ext cx="2552700" cy="2503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3316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When do you usually brush your teeth?</a:t>
            </a:r>
          </a:p>
        </p:txBody>
      </p:sp>
      <p:pic>
        <p:nvPicPr>
          <p:cNvPr id="11" name="Picture 5" descr="C:\Users\Rich\Documents\eslkidsworld.com\clip art\Time\Time (A - C)\08 o'Clock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63938" y="3789363"/>
            <a:ext cx="2187575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409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When do you usually go to school?</a:t>
            </a:r>
          </a:p>
        </p:txBody>
      </p:sp>
      <p:pic>
        <p:nvPicPr>
          <p:cNvPr id="5" name="Picture 5" descr="C:\Users\Rich\Documents\eslkidsworld.com\clip art\Time\Time (A - C)\08 o'Clock 1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63938" y="3789363"/>
            <a:ext cx="2187575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512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When do you usually wash your face?</a:t>
            </a:r>
          </a:p>
        </p:txBody>
      </p:sp>
      <p:pic>
        <p:nvPicPr>
          <p:cNvPr id="5" name="Picture 5" descr="C:\Users\Rich\Documents\eslkidsworld.com\clip art\Time\Time (A - C)\06 o'Clock 1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19475" y="3644900"/>
            <a:ext cx="2481263" cy="243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614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When do you usually play sports?</a:t>
            </a:r>
          </a:p>
        </p:txBody>
      </p:sp>
      <p:pic>
        <p:nvPicPr>
          <p:cNvPr id="5" name="Picture 5" descr="C:\Users\Rich\Documents\eslkidsworld.com\clip art\Time\Time (A - C)\10 o'Clock 1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5375" y="3644900"/>
            <a:ext cx="2265363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7171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When do you usually eat breakfast?</a:t>
            </a:r>
          </a:p>
        </p:txBody>
      </p:sp>
      <p:pic>
        <p:nvPicPr>
          <p:cNvPr id="5" name="Picture 5" descr="C:\Users\Rich\Documents\eslkidsworld.com\clip art\Time\Time (A - C)\11 o'Clock 1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92500" y="3644900"/>
            <a:ext cx="2408238" cy="236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819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When do you usually sleep in a hotel?</a:t>
            </a:r>
          </a:p>
        </p:txBody>
      </p:sp>
      <p:pic>
        <p:nvPicPr>
          <p:cNvPr id="5" name="Picture 5" descr="C:\Users\Rich\Documents\eslkidsworld.com\clip art\Time\Time (A - C)\07 o'Clock 1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92500" y="3716338"/>
            <a:ext cx="2546350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921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When do you usually watch TV?</a:t>
            </a:r>
          </a:p>
        </p:txBody>
      </p:sp>
      <p:pic>
        <p:nvPicPr>
          <p:cNvPr id="5" name="Picture 5" descr="C:\Users\Rich\Documents\eslkidsworld.com\clip art\Time\Time (A - C)\08 o'Clock 1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63938" y="3644900"/>
            <a:ext cx="2192337" cy="215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024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When do you usually do homework?</a:t>
            </a:r>
          </a:p>
        </p:txBody>
      </p:sp>
      <p:pic>
        <p:nvPicPr>
          <p:cNvPr id="5" name="Picture 5" descr="C:\Users\Rich\Documents\eslkidsworld.com\clip art\Time\Time (A - C)\06 o'Clock 1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92500" y="3644900"/>
            <a:ext cx="2263775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115</Words>
  <Application>Microsoft Macintosh PowerPoint</Application>
  <PresentationFormat>On-screen Show (4:3)</PresentationFormat>
  <Paragraphs>40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Adverbs of Frequency and Routines</vt:lpstr>
      <vt:lpstr>When do you usually brush your teeth?</vt:lpstr>
      <vt:lpstr>When do you usually go to school?</vt:lpstr>
      <vt:lpstr>When do you usually wash your face?</vt:lpstr>
      <vt:lpstr>When do you usually play sports?</vt:lpstr>
      <vt:lpstr>When do you usually eat breakfast?</vt:lpstr>
      <vt:lpstr>When do you usually sleep in a hotel?</vt:lpstr>
      <vt:lpstr>When do you usually watch TV?</vt:lpstr>
      <vt:lpstr>When do you usually do homework?</vt:lpstr>
      <vt:lpstr>When do you usually have lunch?</vt:lpstr>
      <vt:lpstr>When do you usually have dinner?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Adverbs of Frequency and Routines</dc:title>
  <dc:creator>ESL Puzzles</dc:creator>
  <cp:lastModifiedBy>Richard</cp:lastModifiedBy>
  <cp:revision>8</cp:revision>
  <dcterms:created xsi:type="dcterms:W3CDTF">2020-03-09T01:59:01Z</dcterms:created>
  <dcterms:modified xsi:type="dcterms:W3CDTF">2020-03-22T03:08:55Z</dcterms:modified>
</cp:coreProperties>
</file>